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81" r:id="rId3"/>
    <p:sldId id="274" r:id="rId4"/>
    <p:sldId id="282" r:id="rId5"/>
    <p:sldId id="258" r:id="rId6"/>
    <p:sldId id="268" r:id="rId7"/>
    <p:sldId id="275" r:id="rId8"/>
    <p:sldId id="280" r:id="rId9"/>
    <p:sldId id="256" r:id="rId10"/>
    <p:sldId id="257" r:id="rId11"/>
    <p:sldId id="259" r:id="rId12"/>
    <p:sldId id="260" r:id="rId13"/>
    <p:sldId id="261" r:id="rId14"/>
    <p:sldId id="262" r:id="rId15"/>
    <p:sldId id="267" r:id="rId16"/>
    <p:sldId id="269" r:id="rId17"/>
    <p:sldId id="270" r:id="rId18"/>
    <p:sldId id="263" r:id="rId19"/>
    <p:sldId id="264" r:id="rId20"/>
    <p:sldId id="266" r:id="rId21"/>
    <p:sldId id="271" r:id="rId22"/>
    <p:sldId id="272" r:id="rId23"/>
    <p:sldId id="273" r:id="rId24"/>
    <p:sldId id="276" r:id="rId25"/>
    <p:sldId id="277" r:id="rId26"/>
    <p:sldId id="279" r:id="rId27"/>
  </p:sldIdLst>
  <p:sldSz cx="12344400" cy="6400800"/>
  <p:notesSz cx="6858000" cy="9144000"/>
  <p:custDataLst>
    <p:tags r:id="rId2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E5D5"/>
    <a:srgbClr val="037772"/>
    <a:srgbClr val="FFFFFF"/>
    <a:srgbClr val="2CDBF0"/>
    <a:srgbClr val="F6F6F6"/>
    <a:srgbClr val="C05857"/>
    <a:srgbClr val="000000"/>
    <a:srgbClr val="FAF1E2"/>
    <a:srgbClr val="2484CE"/>
    <a:srgbClr val="7F7F7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448" y="-60"/>
      </p:cViewPr>
      <p:guideLst>
        <p:guide orient="horz" pos="2016"/>
        <p:guide pos="388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5830" y="1988397"/>
            <a:ext cx="10492740" cy="137202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1660" y="3627120"/>
            <a:ext cx="8641080" cy="16357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082939" y="238549"/>
            <a:ext cx="3748326" cy="509841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3677" y="238549"/>
            <a:ext cx="11043522" cy="509841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5123" y="4113107"/>
            <a:ext cx="10492740" cy="127127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5123" y="2712932"/>
            <a:ext cx="10492740" cy="1400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3676" y="1394249"/>
            <a:ext cx="7395924" cy="39427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5341" y="1394249"/>
            <a:ext cx="7395925" cy="39427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220" y="256329"/>
            <a:ext cx="11109960" cy="1066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7220" y="1432772"/>
            <a:ext cx="5454254" cy="5971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" y="2029883"/>
            <a:ext cx="5454254" cy="36878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0785" y="1432772"/>
            <a:ext cx="5456396" cy="5971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0785" y="2029883"/>
            <a:ext cx="5456396" cy="36878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220" y="254847"/>
            <a:ext cx="4061223" cy="108458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6317" y="254847"/>
            <a:ext cx="6900863" cy="546290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7220" y="1339427"/>
            <a:ext cx="4061223" cy="43783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9589" y="4480560"/>
            <a:ext cx="7406640" cy="52895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19589" y="571923"/>
            <a:ext cx="7406640" cy="384048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19589" y="5009515"/>
            <a:ext cx="7406640" cy="75120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7220" y="256329"/>
            <a:ext cx="1110996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7220" y="1493521"/>
            <a:ext cx="11109960" cy="4224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" y="5932594"/>
            <a:ext cx="288036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219CD-C275-40BB-B71A-5E41FF00FE18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17670" y="5932594"/>
            <a:ext cx="390906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46820" y="5932594"/>
            <a:ext cx="288036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6C8FA-2F85-4655-B100-23838EE14A5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Architecture Jobs · Adrem"/>
          <p:cNvPicPr>
            <a:picLocks noChangeAspect="1" noChangeArrowheads="1"/>
          </p:cNvPicPr>
          <p:nvPr/>
        </p:nvPicPr>
        <p:blipFill>
          <a:blip r:embed="rId2" cstate="print"/>
          <a:srcRect l="18254" r="35614"/>
          <a:stretch>
            <a:fillRect/>
          </a:stretch>
        </p:blipFill>
        <p:spPr bwMode="auto">
          <a:xfrm>
            <a:off x="2476500" y="0"/>
            <a:ext cx="7391400" cy="640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follow us"/>
          <p:cNvPicPr>
            <a:picLocks noChangeAspect="1" noChangeArrowheads="1"/>
          </p:cNvPicPr>
          <p:nvPr/>
        </p:nvPicPr>
        <p:blipFill>
          <a:blip r:embed="rId2" cstate="print">
            <a:grayscl/>
          </a:blip>
          <a:srcRect/>
          <a:stretch>
            <a:fillRect/>
          </a:stretch>
        </p:blipFill>
        <p:spPr bwMode="auto">
          <a:xfrm>
            <a:off x="2362200" y="2482487"/>
            <a:ext cx="4981575" cy="1435827"/>
          </a:xfrm>
          <a:prstGeom prst="rect">
            <a:avLst/>
          </a:prstGeom>
          <a:noFill/>
        </p:spPr>
      </p:pic>
      <p:pic>
        <p:nvPicPr>
          <p:cNvPr id="1027" name="Picture 3" descr="C:\Users\Kapil LifePage\Desktop\20180129 Logo with WebSite Address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01000" y="2286000"/>
            <a:ext cx="1828800" cy="1828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:\Promotions\Guide\20180430 Poster\FB Ad001.JPG"/>
          <p:cNvPicPr>
            <a:picLocks noChangeAspect="1" noChangeArrowheads="1"/>
          </p:cNvPicPr>
          <p:nvPr/>
        </p:nvPicPr>
        <p:blipFill>
          <a:blip r:embed="rId2" cstate="print"/>
          <a:srcRect t="8333" b="8333"/>
          <a:stretch>
            <a:fillRect/>
          </a:stretch>
        </p:blipFill>
        <p:spPr bwMode="auto">
          <a:xfrm>
            <a:off x="2331720" y="0"/>
            <a:ext cx="7680960" cy="640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8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www.juanminute.com/wp-content/uploads/2015/02/Be-Different-v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0"/>
            <a:ext cx="9144000" cy="5761197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1600200" y="5569811"/>
            <a:ext cx="9144000" cy="83098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lIns="91433" tIns="45716" rIns="91433" bIns="45716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istral" pitchFamily="66" charset="0"/>
              </a:rPr>
              <a:t> </a:t>
            </a:r>
            <a:r>
              <a:rPr lang="en-US" sz="48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istral" pitchFamily="66" charset="0"/>
              </a:rPr>
              <a:t>My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istral" pitchFamily="66" charset="0"/>
              </a:rPr>
              <a:t> Life ….. My </a:t>
            </a:r>
            <a:r>
              <a:rPr lang="en-US" sz="48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istral" pitchFamily="66" charset="0"/>
              </a:rPr>
              <a:t>Career</a:t>
            </a:r>
            <a:r>
              <a:rPr lang="en-US" sz="24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istral" pitchFamily="66" charset="0"/>
              </a:rPr>
              <a:t> ….. My </a:t>
            </a:r>
            <a:r>
              <a:rPr lang="en-US" sz="48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istral" pitchFamily="66" charset="0"/>
              </a:rPr>
              <a:t>Decision</a:t>
            </a:r>
            <a:endParaRPr lang="en-US" sz="4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istral" pitchFamily="66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 cstate="print"/>
          <a:srcRect t="3292" b="4526"/>
          <a:stretch>
            <a:fillRect/>
          </a:stretch>
        </p:blipFill>
        <p:spPr bwMode="auto">
          <a:xfrm>
            <a:off x="2057400" y="1066800"/>
            <a:ext cx="8229600" cy="426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8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elated image"/>
          <p:cNvPicPr>
            <a:picLocks noChangeAspect="1" noChangeArrowheads="1"/>
          </p:cNvPicPr>
          <p:nvPr/>
        </p:nvPicPr>
        <p:blipFill>
          <a:blip r:embed="rId2" cstate="print"/>
          <a:srcRect l="7447" t="8928" r="5986" b="9375"/>
          <a:stretch>
            <a:fillRect/>
          </a:stretch>
        </p:blipFill>
        <p:spPr bwMode="auto">
          <a:xfrm>
            <a:off x="2338465" y="685800"/>
            <a:ext cx="7667470" cy="5029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8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aim"/>
          <p:cNvPicPr>
            <a:picLocks noChangeAspect="1" noChangeArrowheads="1"/>
          </p:cNvPicPr>
          <p:nvPr/>
        </p:nvPicPr>
        <p:blipFill>
          <a:blip r:embed="rId2" cstate="print"/>
          <a:srcRect t="5603" b="15954"/>
          <a:stretch>
            <a:fillRect/>
          </a:stretch>
        </p:blipFill>
        <p:spPr bwMode="auto">
          <a:xfrm>
            <a:off x="0" y="0"/>
            <a:ext cx="12344400" cy="64008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0" y="0"/>
            <a:ext cx="12344400" cy="64008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12344400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 smtClean="0">
                <a:solidFill>
                  <a:srgbClr val="FFFF00"/>
                </a:solidFill>
                <a:latin typeface="Corbel" pitchFamily="34" charset="0"/>
                <a:ea typeface="Arial Unicode MS" pitchFamily="34" charset="-128"/>
                <a:cs typeface="Arial Unicode MS" pitchFamily="34" charset="-128"/>
              </a:rPr>
              <a:t>YOUR LIFEPAGE</a:t>
            </a:r>
            <a:endParaRPr lang="en-IN" sz="3200" b="1" dirty="0" smtClean="0">
              <a:solidFill>
                <a:srgbClr val="FFFF00"/>
              </a:solidFill>
              <a:latin typeface="Corbel" pitchFamily="34" charset="0"/>
              <a:ea typeface="Arial Unicode MS" pitchFamily="34" charset="-128"/>
              <a:cs typeface="Arial Unicode MS" pitchFamily="34" charset="-128"/>
            </a:endParaRPr>
          </a:p>
          <a:p>
            <a:pPr algn="ctr"/>
            <a:endParaRPr lang="en-IN" sz="500" b="1" dirty="0" smtClean="0">
              <a:solidFill>
                <a:srgbClr val="FFFF00"/>
              </a:solidFill>
              <a:latin typeface="Corbel" pitchFamily="34" charset="0"/>
              <a:ea typeface="Arial Unicode MS" pitchFamily="34" charset="-128"/>
              <a:cs typeface="Arial Unicode MS" pitchFamily="34" charset="-128"/>
            </a:endParaRPr>
          </a:p>
          <a:p>
            <a:pPr algn="ctr"/>
            <a:r>
              <a:rPr lang="en-IN" sz="7200" b="1" dirty="0" smtClean="0">
                <a:solidFill>
                  <a:schemeClr val="bg1"/>
                </a:solidFill>
                <a:latin typeface="Corbel" pitchFamily="34" charset="0"/>
                <a:ea typeface="Arial Unicode MS" pitchFamily="34" charset="-128"/>
                <a:cs typeface="Arial Unicode MS" pitchFamily="34" charset="-128"/>
              </a:rPr>
              <a:t>CAREER PLAN</a:t>
            </a:r>
          </a:p>
          <a:p>
            <a:pPr algn="ctr"/>
            <a:endParaRPr lang="en-IN" sz="4000" b="1" dirty="0" smtClean="0">
              <a:solidFill>
                <a:schemeClr val="bg1"/>
              </a:solidFill>
              <a:latin typeface="Corbel" pitchFamily="34" charset="0"/>
              <a:ea typeface="Arial Unicode MS" pitchFamily="34" charset="-128"/>
              <a:cs typeface="Arial Unicode MS" pitchFamily="34" charset="-128"/>
            </a:endParaRPr>
          </a:p>
          <a:p>
            <a:pPr algn="ctr"/>
            <a:r>
              <a:rPr lang="en-IN" sz="4000" b="1" dirty="0" smtClean="0">
                <a:solidFill>
                  <a:srgbClr val="FFFF00"/>
                </a:solidFill>
                <a:latin typeface="Corbel" pitchFamily="34" charset="0"/>
                <a:ea typeface="Arial Unicode MS" pitchFamily="34" charset="-128"/>
                <a:cs typeface="Arial Unicode MS" pitchFamily="34" charset="-128"/>
              </a:rPr>
              <a:t>www.lifepage.in/plan.php</a:t>
            </a:r>
            <a:endParaRPr lang="en-US" sz="4000" b="1" dirty="0">
              <a:solidFill>
                <a:srgbClr val="FFFF00"/>
              </a:solidFill>
              <a:latin typeface="Corbel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84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Kapil LifePage\Desktop\mai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51560" y="0"/>
            <a:ext cx="10241280" cy="640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1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e result for interview vector"/>
          <p:cNvPicPr>
            <a:picLocks noChangeAspect="1" noChangeArrowheads="1"/>
          </p:cNvPicPr>
          <p:nvPr/>
        </p:nvPicPr>
        <p:blipFill>
          <a:blip r:embed="rId2" cstate="print"/>
          <a:srcRect l="19549"/>
          <a:stretch>
            <a:fillRect/>
          </a:stretch>
        </p:blipFill>
        <p:spPr bwMode="auto">
          <a:xfrm>
            <a:off x="3150555" y="751619"/>
            <a:ext cx="6069645" cy="3772256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0" y="4523875"/>
            <a:ext cx="12344400" cy="914400"/>
          </a:xfrm>
          <a:prstGeom prst="rect">
            <a:avLst/>
          </a:prstGeom>
          <a:solidFill>
            <a:srgbClr val="404040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en-IN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www.lifepage.in/meet.php</a:t>
            </a:r>
            <a:endParaRPr lang="en-US" sz="36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:\Promotions\Advertisments\20171022 Facebook Event Ad\20160726-0001-000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0" y="0"/>
            <a:ext cx="8534400" cy="640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F3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Program Files (x86)\EasyPHP-5.3.9\www\Site\new\images\placement\Img00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51560" y="0"/>
            <a:ext cx="10241280" cy="640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DB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Program Files (x86)\EasyPHP-5.3.9\www\Site\new\images\advisor\team00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9200" y="228600"/>
            <a:ext cx="990600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F3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choices"/>
          <p:cNvPicPr>
            <a:picLocks noChangeAspect="1" noChangeArrowheads="1"/>
          </p:cNvPicPr>
          <p:nvPr/>
        </p:nvPicPr>
        <p:blipFill>
          <a:blip r:embed="rId2" cstate="print"/>
          <a:srcRect b="2778"/>
          <a:stretch>
            <a:fillRect/>
          </a:stretch>
        </p:blipFill>
        <p:spPr bwMode="auto">
          <a:xfrm>
            <a:off x="0" y="0"/>
            <a:ext cx="12344400" cy="6400800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0" y="-1"/>
            <a:ext cx="12344400" cy="5970865"/>
          </a:xfrm>
          <a:prstGeom prst="rect">
            <a:avLst/>
          </a:prstGeom>
          <a:solidFill>
            <a:schemeClr val="tx1">
              <a:alpha val="50196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IN" sz="6000" dirty="0" smtClean="0">
              <a:solidFill>
                <a:srgbClr val="FFFF00"/>
              </a:solidFill>
              <a:latin typeface="Old Typography" pitchFamily="2" charset="0"/>
            </a:endParaRPr>
          </a:p>
          <a:p>
            <a:pPr algn="ctr"/>
            <a:endParaRPr lang="en-IN" sz="6000" dirty="0" smtClean="0">
              <a:solidFill>
                <a:srgbClr val="FFFF00"/>
              </a:solidFill>
              <a:latin typeface="Old Typography" pitchFamily="2" charset="0"/>
            </a:endParaRPr>
          </a:p>
          <a:p>
            <a:pPr algn="ctr"/>
            <a:endParaRPr lang="en-IN" sz="6000" dirty="0" smtClean="0">
              <a:solidFill>
                <a:srgbClr val="FFFF00"/>
              </a:solidFill>
              <a:latin typeface="Old Typography" pitchFamily="2" charset="0"/>
            </a:endParaRPr>
          </a:p>
          <a:p>
            <a:pPr algn="ctr"/>
            <a:endParaRPr lang="en-IN" sz="6000" dirty="0" smtClean="0">
              <a:solidFill>
                <a:srgbClr val="FFFF00"/>
              </a:solidFill>
              <a:latin typeface="Old Typography" pitchFamily="2" charset="0"/>
            </a:endParaRPr>
          </a:p>
          <a:p>
            <a:pPr algn="ctr"/>
            <a:endParaRPr lang="en-IN" sz="4000" dirty="0" smtClean="0">
              <a:solidFill>
                <a:srgbClr val="FFFF00"/>
              </a:solidFill>
              <a:latin typeface="Old Typography" pitchFamily="2" charset="0"/>
            </a:endParaRPr>
          </a:p>
          <a:p>
            <a:pPr algn="ctr"/>
            <a:r>
              <a:rPr lang="en-IN" sz="6000" dirty="0" smtClean="0">
                <a:solidFill>
                  <a:srgbClr val="FFFF00"/>
                </a:solidFill>
                <a:latin typeface="Old Typography" pitchFamily="2" charset="0"/>
              </a:rPr>
              <a:t>I am best suited for?</a:t>
            </a:r>
          </a:p>
          <a:p>
            <a:pPr algn="ctr"/>
            <a:r>
              <a:rPr lang="en-IN" sz="3900" dirty="0" smtClean="0">
                <a:solidFill>
                  <a:schemeClr val="bg1"/>
                </a:solidFill>
                <a:latin typeface="Old Typography" pitchFamily="2" charset="0"/>
              </a:rPr>
              <a:t>www.lifepage.in/careerfinder.php</a:t>
            </a:r>
            <a:endParaRPr lang="en-US" sz="3900" dirty="0">
              <a:solidFill>
                <a:schemeClr val="bg1"/>
              </a:solidFill>
              <a:latin typeface="Old Typography" pitchFamily="2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F3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elated image"/>
          <p:cNvPicPr preferRelativeResize="0">
            <a:picLocks noChangeArrowheads="1"/>
          </p:cNvPicPr>
          <p:nvPr/>
        </p:nvPicPr>
        <p:blipFill>
          <a:blip r:embed="rId2" cstate="print"/>
          <a:srcRect t="21041"/>
          <a:stretch>
            <a:fillRect/>
          </a:stretch>
        </p:blipFill>
        <p:spPr bwMode="auto">
          <a:xfrm>
            <a:off x="0" y="0"/>
            <a:ext cx="12344400" cy="640080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0" y="-1"/>
            <a:ext cx="12344400" cy="6401753"/>
          </a:xfrm>
          <a:prstGeom prst="rect">
            <a:avLst/>
          </a:prstGeom>
          <a:solidFill>
            <a:srgbClr val="000000">
              <a:alpha val="69804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IN" sz="6000" dirty="0" smtClean="0">
              <a:solidFill>
                <a:srgbClr val="FFFF00"/>
              </a:solidFill>
              <a:latin typeface="Old Typography" pitchFamily="2" charset="0"/>
            </a:endParaRPr>
          </a:p>
          <a:p>
            <a:pPr algn="ctr"/>
            <a:endParaRPr lang="en-IN" sz="6000" dirty="0" smtClean="0">
              <a:solidFill>
                <a:srgbClr val="FFFF00"/>
              </a:solidFill>
              <a:latin typeface="Old Typography" pitchFamily="2" charset="0"/>
            </a:endParaRPr>
          </a:p>
          <a:p>
            <a:pPr algn="ctr"/>
            <a:endParaRPr lang="en-IN" sz="6000" dirty="0" smtClean="0">
              <a:solidFill>
                <a:srgbClr val="FFFF00"/>
              </a:solidFill>
              <a:latin typeface="Old Typography" pitchFamily="2" charset="0"/>
            </a:endParaRPr>
          </a:p>
          <a:p>
            <a:pPr algn="ctr"/>
            <a:endParaRPr lang="en-IN" sz="6000" dirty="0" smtClean="0">
              <a:solidFill>
                <a:srgbClr val="FFFF00"/>
              </a:solidFill>
              <a:latin typeface="Old Typography" pitchFamily="2" charset="0"/>
            </a:endParaRPr>
          </a:p>
          <a:p>
            <a:pPr algn="ctr"/>
            <a:endParaRPr lang="en-IN" sz="4000" dirty="0" smtClean="0">
              <a:solidFill>
                <a:srgbClr val="FFFF00"/>
              </a:solidFill>
              <a:latin typeface="Old Typography" pitchFamily="2" charset="0"/>
            </a:endParaRPr>
          </a:p>
          <a:p>
            <a:pPr algn="ctr"/>
            <a:r>
              <a:rPr lang="en-IN" sz="6000" dirty="0" smtClean="0">
                <a:solidFill>
                  <a:srgbClr val="FFFF00"/>
                </a:solidFill>
                <a:latin typeface="Old Typography" pitchFamily="2" charset="0"/>
              </a:rPr>
              <a:t>Redefining Career Services</a:t>
            </a:r>
          </a:p>
          <a:p>
            <a:pPr algn="ctr"/>
            <a:endParaRPr lang="en-IN" sz="3000" dirty="0" smtClean="0">
              <a:solidFill>
                <a:srgbClr val="FFFF00"/>
              </a:solidFill>
              <a:latin typeface="Old Typography" pitchFamily="2" charset="0"/>
            </a:endParaRPr>
          </a:p>
          <a:p>
            <a:pPr algn="ctr"/>
            <a:endParaRPr lang="en-US" sz="4000" dirty="0">
              <a:solidFill>
                <a:schemeClr val="bg1"/>
              </a:solidFill>
              <a:latin typeface="Old Typography" pitchFamily="2" charset="0"/>
            </a:endParaRPr>
          </a:p>
        </p:txBody>
      </p:sp>
      <p:pic>
        <p:nvPicPr>
          <p:cNvPr id="2" name="Picture 2" descr="C:\Users\Kapil LifePage\Desktop\20180129 Logo with WebSite Address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7800" y="1647484"/>
            <a:ext cx="1828800" cy="1828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58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Program Files (x86)\EasyPHP-5.3.9\www\Site\new\images\planscholarship\team00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17320" y="228600"/>
            <a:ext cx="950976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Program Files (x86)\EasyPHP-5.3.9\www\Site\new\images\sponsor\team00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17320" y="228600"/>
            <a:ext cx="950976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social network png"/>
          <p:cNvPicPr>
            <a:picLocks noChangeAspect="1" noChangeArrowheads="1"/>
          </p:cNvPicPr>
          <p:nvPr/>
        </p:nvPicPr>
        <p:blipFill>
          <a:blip r:embed="rId2" cstate="print"/>
          <a:srcRect t="3292" b="4527"/>
          <a:stretch>
            <a:fillRect/>
          </a:stretch>
        </p:blipFill>
        <p:spPr bwMode="auto">
          <a:xfrm>
            <a:off x="0" y="0"/>
            <a:ext cx="12344400" cy="640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geu"/>
          <p:cNvPicPr>
            <a:picLocks noChangeArrowheads="1"/>
          </p:cNvPicPr>
          <p:nvPr/>
        </p:nvPicPr>
        <p:blipFill>
          <a:blip r:embed="rId2" cstate="print"/>
          <a:srcRect t="764" r="9122"/>
          <a:stretch>
            <a:fillRect/>
          </a:stretch>
        </p:blipFill>
        <p:spPr bwMode="auto">
          <a:xfrm>
            <a:off x="-1" y="0"/>
            <a:ext cx="12344400" cy="640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EC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Image result for list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1104900" y="571035"/>
            <a:ext cx="10134600" cy="52587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DB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6" name="Picture 4" descr="Virtual Internships for High School Students"/>
          <p:cNvPicPr>
            <a:picLocks noChangeAspect="1" noChangeArrowheads="1"/>
          </p:cNvPicPr>
          <p:nvPr/>
        </p:nvPicPr>
        <p:blipFill>
          <a:blip r:embed="rId2" cstate="print"/>
          <a:srcRect r="1159" b="2379"/>
          <a:stretch>
            <a:fillRect/>
          </a:stretch>
        </p:blipFill>
        <p:spPr bwMode="auto">
          <a:xfrm>
            <a:off x="-1" y="-4763"/>
            <a:ext cx="12344401" cy="64055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5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6" name="Picture 4" descr="Virtual Internships for High School Students"/>
          <p:cNvPicPr>
            <a:picLocks noChangeAspect="1" noChangeArrowheads="1"/>
          </p:cNvPicPr>
          <p:nvPr/>
        </p:nvPicPr>
        <p:blipFill>
          <a:blip r:embed="rId2" cstate="print"/>
          <a:srcRect r="1159" b="2379"/>
          <a:stretch>
            <a:fillRect/>
          </a:stretch>
        </p:blipFill>
        <p:spPr bwMode="auto">
          <a:xfrm>
            <a:off x="2448025" y="838200"/>
            <a:ext cx="9144000" cy="474486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77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etworking concept | Free Vector"/>
          <p:cNvPicPr>
            <a:picLocks noChangeAspect="1" noChangeArrowheads="1"/>
          </p:cNvPicPr>
          <p:nvPr/>
        </p:nvPicPr>
        <p:blipFill>
          <a:blip r:embed="rId2" cstate="print"/>
          <a:srcRect b="7087"/>
          <a:stretch>
            <a:fillRect/>
          </a:stretch>
        </p:blipFill>
        <p:spPr bwMode="auto">
          <a:xfrm>
            <a:off x="2727683" y="1"/>
            <a:ext cx="6889035" cy="640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Program Files (x86)\EasyPHP-5.3.9\www\20180526 lifepage.in\new\support\choice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47925" y="723900"/>
            <a:ext cx="7448550" cy="4953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Networking concept | Free Vector"/>
          <p:cNvPicPr>
            <a:picLocks noChangeAspect="1" noChangeArrowheads="1"/>
          </p:cNvPicPr>
          <p:nvPr/>
        </p:nvPicPr>
        <p:blipFill>
          <a:blip r:embed="rId2" cstate="print"/>
          <a:srcRect b="7087"/>
          <a:stretch>
            <a:fillRect/>
          </a:stretch>
        </p:blipFill>
        <p:spPr bwMode="auto">
          <a:xfrm>
            <a:off x="3429000" y="0"/>
            <a:ext cx="3600000" cy="33448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network of peopl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85825"/>
            <a:ext cx="12344400" cy="46291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W:\Promotions\Screenshots for Google\20180502 Website\Slide-00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2200" y="914400"/>
            <a:ext cx="2438851" cy="4572000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4633591" y="2846457"/>
            <a:ext cx="632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 smtClean="0">
                <a:solidFill>
                  <a:schemeClr val="bg1"/>
                </a:solidFill>
                <a:latin typeface="Old Typography" pitchFamily="2" charset="0"/>
              </a:rPr>
              <a:t>Real Professionals ... Honest Opinions</a:t>
            </a:r>
            <a:endParaRPr lang="en-US" sz="4000" dirty="0">
              <a:solidFill>
                <a:schemeClr val="bg1"/>
              </a:solidFill>
              <a:latin typeface="Old Typography" pitchFamily="2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JPGQUALITY" val="98"/>
  <p:tag name="BASENAME" val="tx"/>
  <p:tag name="SAVETOFOLDER" val=""/>
  <p:tag name="IMAGEWIDTH" val="1200"/>
  <p:tag name="IMAGEHEIGHT" val="622"/>
  <p:tag name="EXPORTRANGE" val="SlideRange"/>
  <p:tag name="EXPORTSLIDERANGE" val="1-4"/>
  <p:tag name="SIZEBY" val="PIXELS"/>
  <p:tag name="EXPORTAS" val="JPG"/>
  <p:tag name="NUMBERFORMAT" val="00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</TotalTime>
  <Words>30</Words>
  <Application>Microsoft Office PowerPoint</Application>
  <PresentationFormat>Custom</PresentationFormat>
  <Paragraphs>21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Kapil LifePage</dc:creator>
  <cp:lastModifiedBy>Kapil Rawat</cp:lastModifiedBy>
  <cp:revision>122</cp:revision>
  <dcterms:created xsi:type="dcterms:W3CDTF">2018-05-26T05:28:37Z</dcterms:created>
  <dcterms:modified xsi:type="dcterms:W3CDTF">2021-05-30T15:51:48Z</dcterms:modified>
</cp:coreProperties>
</file>

<file path=docProps/thumbnail.jpeg>
</file>